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fe44e9bd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fe44e9bd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fe44e9b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fe44e9b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fe44e9bd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fe44e9bd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fe44e9b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fe44e9b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fe44e9bd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fe44e9bd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fe44e9b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fe44e9b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fe44e9bd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fe44e9bd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fe44e9bd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fe44e9bd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fe44e9bd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fe44e9bd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fe44e9bd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fe44e9bd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fe44e9bd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fe44e9bd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fe44e9bd5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fe44e9bd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fe44e9bd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fe44e9bd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fe44e9bd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fe44e9bd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fe44e9bd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fe44e9bd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fe44e9bd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fe44e9bd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fe44e9bd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fe44e9bd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fe44e9bd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fe44e9bd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fe44e9bd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fe44e9bd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fe44e9bd5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fe44e9bd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fe44e9bd5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fe44e9bd5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fe44e9bd5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fe44e9bd5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fe44e9bd5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fe44e9bd5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hyperlink" Target="https://www.kaggle.com/competitions/titanic/data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hyperlink" Target="https://pandas.pydata.org/docs/reference/api/pandas.DataFrame.html#pandas.DataFram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hyperlink" Target="https://pandas.pydata.org/docs/user_guide/10min.html#selecti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ctrTitle"/>
          </p:nvPr>
        </p:nvSpPr>
        <p:spPr>
          <a:xfrm>
            <a:off x="3440550" y="23109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pandas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5430075" y="43193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Bruce Qu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in Electrical Engineering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00" y="2913824"/>
            <a:ext cx="2380825" cy="17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175" y="40225"/>
            <a:ext cx="2507149" cy="16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challenges: 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93475" y="1564875"/>
            <a:ext cx="4782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First Challenge: Why do we need it? Can’t we just use </a:t>
            </a:r>
            <a:r>
              <a:rPr b="1" lang="en"/>
              <a:t>Numpy</a:t>
            </a:r>
            <a:r>
              <a:rPr lang="en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Second Challenge: How to use pandas? Is it hard?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Final Challenge: What is pandas?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200" y="185125"/>
            <a:ext cx="4348249" cy="27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49" y="3042650"/>
            <a:ext cx="2236276" cy="193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thought experiment…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00" y="3328951"/>
            <a:ext cx="2221300" cy="14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400" y="1216850"/>
            <a:ext cx="3953450" cy="35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1656775" y="1853850"/>
            <a:ext cx="2141100" cy="1322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 Excel file. Take a look at this! And provide some insights!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0" y="4743300"/>
            <a:ext cx="61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Titanic data website: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https://www.kaggle.com/competitions/titanic/data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5449725" y="918450"/>
            <a:ext cx="29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csv(comma separated values) file</a:t>
            </a:r>
            <a:endParaRPr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thought experiment…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29450" y="1777250"/>
            <a:ext cx="308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You decided to use Numpy, and this is the output that you get…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991050" y="2371650"/>
            <a:ext cx="31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AN ARRAY !!!</a:t>
            </a:r>
            <a:endParaRPr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75" y="3661901"/>
            <a:ext cx="2221300" cy="14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2359375" y="2339575"/>
            <a:ext cx="2141100" cy="1322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Hmmm.. I forgot the ‘Age’ value for the 566th passenger. Could you look it up for me?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972" y="2526235"/>
            <a:ext cx="4106090" cy="121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thought experiment…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600" y="3557776"/>
            <a:ext cx="2221300" cy="14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1002425" y="1691350"/>
            <a:ext cx="308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Now you followed your colleague’s advice, and used pandas….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2239200" y="2235450"/>
            <a:ext cx="2141100" cy="1322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Hmmm.. I forgot the ‘Age’ value for the 566th passenger. Could you look it up for me?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00" y="1822900"/>
            <a:ext cx="4458900" cy="302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678150" y="1775550"/>
            <a:ext cx="6548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Now you might be wondering: Why not just use Excel? Wouldn’t that be faster?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Answer: Yes! And you don’t need to write code. </a:t>
            </a:r>
            <a:r>
              <a:rPr lang="en">
                <a:solidFill>
                  <a:schemeClr val="dk2"/>
                </a:solidFill>
                <a:highlight>
                  <a:srgbClr val="FF0000"/>
                </a:highlight>
              </a:rPr>
              <a:t>BUT that’s the NORTH campus way.</a:t>
            </a:r>
            <a:endParaRPr>
              <a:solidFill>
                <a:schemeClr val="dk2"/>
              </a:solidFill>
              <a:highlight>
                <a:srgbClr val="FF0000"/>
              </a:highlight>
            </a:endParaRPr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thought experiment…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0150"/>
            <a:ext cx="90678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72450" y="3662425"/>
            <a:ext cx="8995500" cy="26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472" y="533650"/>
            <a:ext cx="2356326" cy="156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727650" y="115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if Numpy is so complicated, why don’t we just use Excel???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1052550" y="1913700"/>
            <a:ext cx="70389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Graphs are much more customizable and you can create pretty much any concept you want with pandas.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works pretty well with Python and other libraries such as tensorflow.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Powerful: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Good at automating the clean up of datasets (e.g. missing values)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Arithmetic operations friendly, fast if you are fluent.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However, I wouldn’t say which one is better than the other. I wouldn’t use pandas to browse data.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most important thing: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Writing code is cool and fun!!!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346125" y="4121250"/>
            <a:ext cx="692100" cy="67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should be able to answer the first question from Po: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623400" y="2167838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Challenge: WHY do we need pandas?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75" y="1964125"/>
            <a:ext cx="4868199" cy="304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00" y="2654513"/>
            <a:ext cx="3445101" cy="19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901525" y="4346625"/>
            <a:ext cx="27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Destroy dumplings???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Okay… But how to use pandas???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698731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/>
          <p:nvPr/>
        </p:nvSpPr>
        <p:spPr>
          <a:xfrm>
            <a:off x="209275" y="1416675"/>
            <a:ext cx="8556300" cy="99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3494725" y="1016475"/>
            <a:ext cx="19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Input Area</a:t>
            </a:r>
            <a:endParaRPr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209275" y="2414775"/>
            <a:ext cx="8556300" cy="24954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3509063" y="4509975"/>
            <a:ext cx="19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FF"/>
                </a:highlight>
                <a:latin typeface="Lato"/>
                <a:ea typeface="Lato"/>
                <a:cs typeface="Lato"/>
                <a:sym typeface="Lato"/>
              </a:rPr>
              <a:t>Output Area</a:t>
            </a:r>
            <a:endParaRPr>
              <a:highlight>
                <a:srgbClr val="00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7421425" y="1239575"/>
            <a:ext cx="1473000" cy="84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Read-in Data</a:t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1585150" y="1726650"/>
            <a:ext cx="1473000" cy="84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Overview</a:t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525" y="289750"/>
            <a:ext cx="3468175" cy="23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75" y="2801675"/>
            <a:ext cx="7894318" cy="22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/>
          <p:nvPr/>
        </p:nvSpPr>
        <p:spPr>
          <a:xfrm>
            <a:off x="5183750" y="3002375"/>
            <a:ext cx="354300" cy="1843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1126900" y="3646325"/>
            <a:ext cx="7477800" cy="185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1464975" y="1110800"/>
            <a:ext cx="3935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FFFF"/>
                </a:solidFill>
              </a:rPr>
              <a:t>In pandas, a data table is called a </a:t>
            </a:r>
            <a:r>
              <a:rPr b="1" lang="en" sz="1000">
                <a:solidFill>
                  <a:srgbClr val="00FFF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DataFrame</a:t>
            </a:r>
            <a:r>
              <a:rPr lang="en" sz="1150">
                <a:solidFill>
                  <a:srgbClr val="00FFFF"/>
                </a:solidFill>
              </a:rPr>
              <a:t>.</a:t>
            </a:r>
            <a:endParaRPr sz="11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FFFF"/>
                </a:solidFill>
              </a:rPr>
              <a:t>And like any table, a DataFrame has rows and columns</a:t>
            </a:r>
            <a:endParaRPr sz="11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FFFF"/>
                </a:solidFill>
              </a:rPr>
              <a:t>To take full advantage of pandas and DataFrame, you </a:t>
            </a:r>
            <a:endParaRPr sz="11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FFFF"/>
                </a:solidFill>
              </a:rPr>
              <a:t>need to be good at manipulating rows and columns.</a:t>
            </a:r>
            <a:endParaRPr sz="115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with matplotlib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013" y="3112326"/>
            <a:ext cx="3750324" cy="9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in action!!!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975" y="1275100"/>
            <a:ext cx="588474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looks pretty simple!!!</a:t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288375" y="1295925"/>
            <a:ext cx="30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similar to mastering all skills, becoming a Pro Pandas takes a lot of TIME and EFFORT.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300" y="2174975"/>
            <a:ext cx="4820400" cy="27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3751500" cy="204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Useful functions in pandas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983575" y="1307850"/>
            <a:ext cx="70389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df.head()  : Show the top 5 rows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df.tail(3) : Show the last 3 rows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df.index : Display the index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df.columns: Display the columns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df.describe(): shows a quick statistic summary of your data: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….</a:t>
            </a:r>
            <a:endParaRPr sz="1200"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346125" y="4121250"/>
            <a:ext cx="692100" cy="67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1625950" y="3674500"/>
            <a:ext cx="627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class challenge: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Please read the “Selection by label” section in “Selection” and help Po find his Birthday!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025" y="2470325"/>
            <a:ext cx="2476375" cy="16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>
            <a:off x="6255800" y="987800"/>
            <a:ext cx="2141100" cy="1322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birthday is in the ‘B’ column, and it’s on the second row!!</a:t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1730600" y="4676650"/>
            <a:ext cx="58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 to: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https://pandas.pydata.org/docs/user_guide/10min.html#selection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Titanic Lab! Practice makes perfect</a:t>
            </a:r>
            <a:endParaRPr/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727650" y="17979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Detective Po: “ Can you show me all the columns that you have?”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Detective Po: “ Show me the top 10 rows of your DataFrame”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Detective Po: “ I don’t really need the ‘Ticket’ column, can you drop it?” (Hint: df.drop())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Detective Po:  “Can you give me all the information about a passenger called ‘Quick, Miss. Phyllis May’ ?”</a:t>
            </a: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650" y="490350"/>
            <a:ext cx="20383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/>
          <p:nvPr/>
        </p:nvSpPr>
        <p:spPr>
          <a:xfrm>
            <a:off x="489125" y="4229400"/>
            <a:ext cx="981900" cy="914100"/>
          </a:xfrm>
          <a:prstGeom prst="hear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Plotting important?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Matplotlib library in python is a powerful data analysis tool that can be used to visualize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Which is more intuitive - table or graph?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300" y="2027050"/>
            <a:ext cx="3764250" cy="28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will make use of the matplotlib.pyplot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import matplotlib.pyplot as plt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like importing any other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Like numpy, we import it as something else to make calling functions easier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700" y="3012050"/>
            <a:ext cx="26289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 basic graph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Essential components: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 and Y points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plt.plot(x, y)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plot.show() to display the plot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 very important for clarity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plt.xlabel()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plt.ylabel()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plt.title()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198" y="1046775"/>
            <a:ext cx="3343750" cy="38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Graphs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855600" y="1853850"/>
            <a:ext cx="355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ways to customize graph output in plt.plot()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Color = change line color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Linestyle -change line style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Linewidth - change line width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Marker - change point marker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Markerfacecolor - change marker color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Markersize - change maker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Label - label for legend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Just add the after x,y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Additionally, to add a legend, be sure to add plt.legend() to your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Helpful when graphing multiple functions!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700" y="1460250"/>
            <a:ext cx="3990900" cy="317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a function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np.arange(start, stop, step) to create 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 = f(x)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Label your graphs!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526" y="810625"/>
            <a:ext cx="3485250" cy="38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outside data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838600" y="1853850"/>
            <a:ext cx="3357300" cy="20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import outside data using numpy and use its splicing functions to get x and y for matplotlib analysis!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Note: Delimiter is what separates data points with the imported file, comma for .csv files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950" y="1307850"/>
            <a:ext cx="418810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graphing!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